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notesSlides/notesSlide6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9" r:id="rId4"/>
    <p:sldId id="474" r:id="rId5"/>
    <p:sldId id="480" r:id="rId6"/>
    <p:sldId id="429" r:id="rId7"/>
    <p:sldId id="481" r:id="rId8"/>
    <p:sldId id="434" r:id="rId9"/>
  </p:sldIdLst>
  <p:sldSz cx="9144000" cy="5143500" type="screen16x9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846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0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 0-32,-9 10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5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315-1 1857,'0'0'1442,"0"0"-321,0 0 32,0 0-192,0 0-289,0 0-223,0 0-1,0 0 129,0 0 95,0 0 65,0 0-96,0 0-161,0 0 33,0 0-193,0 0-224,0 0-32,0 0 64,0 0 0,0 0 32,-16 0-128,16 0 1,-16 0 63,16 0-32,-16 0 64,16 0 64,0 0-96,0 0 96,-16 0-128,16 16-32,-19-16 0,3 0 32,0 0-32,0 17 33,16-17-33,-16 0 0,16 0 0,-16 17-32,16-17 32,0 0 32,-19 0-32,19 16 32,-16-16 32,16 0 0,-16 17-64,16-17-32,-16 0 64,16 16-64,-16-16 0,16 0 32,-16 17 0,16-17-32,0 0 0,0 0 0,-19 0 160,19 16 0,0-16 1,0 0-97,0 0-64,-16 0 0,16 0 0,0 17-32,0-17 96,0 0-96,-16 16 64,16-16-64,0 0 64,0 0 0,0 17-32,0-17 32,0 0 32,0 0 64,0 16-96,0-16-32,0 0 0,0 0 32,0 0 0,0 17-32,0-17 64,0 0-32,0 16 0,0-16-32,0 17 32,0-17-32,0 0 64,0 0-32,0 0 0,16 16 0,-16-16-32,0 0 32,0 0 0,0 0-32,16 0 32,-16 0-32,19 0 32,-3 17 0,-16-17 0,16 0 1,-16 0 31,16 0-32,-16 0-32,0 0 0,0 0-32,16 0 64,-16 0 0,0 0-32,16 0 64,-16 0-32,19 0 0,-3 0 32,0 0-64,-16 0 96,16 0-32,0 0-32,-16 0 64,16 0 0,-16 0 32,0-17-64,19 17-32,-19 0 64,16 0 33,0-16-65,0 16 64,-16 0-64,0-17 32,0 17-64,16 0 0,-16 0 32,16-16 64,-16 16-64,0 0-32,0 0 0,0-17-32,0 17 32,0 0 0,0 0-32,19-16 32,-19 16 0,0-17 0,16 17 33,-16-16-1,0 16-32,0-17 32,16 17-32,-16 0 0,0-16-32,0 16 32,0 0-32,0-17 32,0 17 0,0 0-32,0-16 0,0 16 32,0-17 64,0 17 0,0 0 128,0 0-96,0 0-96,0 0 32,0 0-32,0 0-32,0 0 33,0 0-66,0 0 33,0 0 0,0-16 0,0 16-32,0 0-32,0 0-224,0 0 96,0 0-160,0 0-33,0 0-416,0 0-448,0 0-576,0 0-834,0 0-1249,0 0-2113</inkml:trace>
  <inkml:trace contextRef="#ctx0" brushRef="#br0" timeOffset="1">679 164 1281,'0'0'736,"0"0"930,0 0-321,0 0-736,0 0-65,-16 0 161,16 0-192,0 0 351,0 0-31,0 0 0,0 0-96,-19 0-161,19 0 33,-16 17-161,16-17-96,-16 0-95,16 0-1,-16 16-32,16-16-32,-16 0 257,0 0-97,-3 17-96,19-17-31,-16 0-161,16 0 0,-16 16-32,16-16-32,0 0 32,-16 17 96,16-17-64,-16 0-32,16 0 0,-16 0-64,16 16 0,0-16 32,-19 0 32,19 17 0,0-17 32,-16 0 128,16 0-96,0 16-64,0-16 0,0 0-32,-16 0 0,16 0 32,0 17-32,0-17 0,0 0 0,-16 0 32,16 0-32,0 16 0,0-16 0,0 0 0,0 0 32,0 17-32,0-17 33,0 0-33,0 0 0,0 0 64,0 16-64,-16-16 32,16 0-32,0 17 0,0-17 32,0 0 0,0 0-32,0 17 32,0-17-32,0 0 0,0 0-32,0 0 32,0 0 0,0 16 0,0-16 32,0 0-32,16 0 32,-16 0-32,0 17 32,16-17 0,-16 0 0,0 0-32,16 0 96,-16 16-96,0-16 32,0 0 0,16 0 0,-16 0 0,0 0-32,0 0 32,0 0-32,0 0 32,19 0-32,-19 0 0,0 0 32,0 17-64,16-17 32,-16 0 32,0 0 0,0 0-32,0 0 32,0 0-32,16 0 32,-16 0 0,0 0-32,16 0 128,-16 0-64,16 0 0,-16 0 33,0 0-65,0 0-32,0 0 0,0 0 0,16 0 32,-16 0-32,19 0 96,-3 0-64,-16 0 0,16 0-32,-16 0 0,0 0 32,0 0 32,16 0 64,-16 0-32,16 0 0,-16 0-32,16-17-64,3 17 32,-3 0 0,-16-16 0,16 16 32,-16 0 129,0 0 95,16-17-192,-16 17 0,0 0 0,16 0 32,-16-16-64,0 16-64,16 0 32,-16-17-32,0 17-32,19-17 64,-19 17-32,0-16 32,16 16 32,-16 0-32,0-17-32,0 17 32,0 0-32,16-16 0,-16 16 0,0 0 33,0 0-33,0-17 0,0 17 0,16-16 0,-16 16 0,0-17 32,16 17-32,-16-16 0,0 16 64,0 0-64,0-17 64,0 17 0,0-16 32,0 16-32,0-17-64,0 17 32,0 0 32,0-16-32,-16 16 32,16 0-32,0 0-64,0 0 64,0 0 0,0 0 0,0 0-64,-16 0 0,16 0 64,0 0-64,0 0-32,0 0-64,0 0-321,-16 0 33,16 0 64,-16-17-129,16 17-255,-19 0-450,19 0-543,-16 0-1218,0 0-1281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7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8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9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0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1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2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23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2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0-129,9-1-32,-9 11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3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1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4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5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6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7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9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2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 0-32,-9 10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3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34 109 32,'0'0'608,"0"0"97,0 0 320,0 0-64,-16 0-64,16 17-225,0-17-95,0 0-289,0 0-128,0 0-128,0 16-32,0-16 0,0 0 32,0 0 96,16 0 129,0 0 255,0 0 161,3 0-33,13 0-416,0 0-63,-16-16-1,19-1 160,-19 17 257,-16-16-33,0 16-95,0-17 31,0 17-192,0 0-63,0 0-225,0 0-33,0 0 33,-16 0-32,0 0 32,-3 0 0,19 0 0,-16 0-64,16 17 160,-16-17-128,0 0 32,0 16 32,16-16-64,-16 17-64,16-17 96,-19 16-96,19-16-32,0 0 32,0 0-32,0 0 224,19 0 0,-3 0 160,0 0-95,0 0-33,0-16 0,0 16-96,3-17 96,-3 1-64,-16-1 32,0 17 64,0-16-32,0 16 32,0-17 65,0 17-129,0 0-96,0 0-32,-16 0-32,-3 0 64,-13 0-96,16 17 96,0-17 0,-19 16 0,35-16-32,-16 17 0,16-17-33,0 16 33,-16-16 32,16 17 0,0-17 32,0 0-32,0 16-32,0-16-128,0 0 32,0 0 96,0 0 32,16 0 32,0 0 64,3 0 32,-3 0-96,0 0 97,0-16-65,-16-1 32,16 17-32,-16-16-32,0-1 96,0 17-64,0 0 0,0-16-32,0 16 96,0 0-160,0 0-64,0 0 0,-16 0 64,0 0 32,-16 16 0,13-16-32,3 17 32,0-17-64,0 16 32,0 1 32,16-1-64,0-16 0,0 17-32,0-17 64,0 0-65,0 0 1,0 0-32,16 0 128,0 0 32,16 0 96,-13 0-96,29-17 0,-16 1-32,-13 16 33,13-17-1,-32 1 32,16-1 64,-16 17 64,0 0-96,0 0 64,0-16-64,0 16-64,0 0-96,0 0 32,0 0-96,-16 0 128,0 0 0,0 0 0,-19 16 0,19-16 0,0 17-32,-16-17 32,13 16 0,3 1-32,0-1 32,0-16-32,16 17-32,0-17 0,0 0-64,0 0-32,0 16 31,0-16 65,16 0 0,0 0 128,0 0-64,19 0 32,-19-16 65,0 16-65,16-17 32,-13 1 0,-3 16 64,0-17-64,-16 1 64,16-1-32,-16 1 64,0-1-96,0 17-32,0-16 0,0 16 0,0 0 32,0 0-128,0 0 0,0 0 32,0 0 32,-16 0 0,0 0 0,0 16-32,-3-16 32,-13 17-64,32-1 64,-16 1-32,0-17-64,16 16 64,0-16-32,0 17-64,0-17 32,0 0 0,0 0 32,16 0 128,0 0 0,0 0 0,0 0-32,3-17 0,-3 1 64,0-1-64,0 17 0,-16-16 0,16-1 0,-16 1 96,0-1-96,0 17 32,0-16 32,0 16-32,0 0-128,0 0-32,0 0-32,0 0 0,0 0 128,-16 16-64,0 1 64,-16-17-32,13 16 32,3 1 0,-16-1-96,32 1 64,-16-17 0,16 16-32,0-16-64,0 17-33,0-17 97,0 0-32,0 0 32,0 0 64,16 0 0,0 0 64,-16 0-32,32 0-32,-13-17 96,-3 1-96,-16 16 64,16-17-31,-16 1 31,0 16 64,0-17-32,0 17 32,0 0-32,0 0-128,0 0 0,0 0 0,0 0-32,-16 0 64,-19 0-32,19 0 32,-16 17-32,16-17 32,-19 16 0,19 1-32,0-1 32,0-16-64,16 17 64,0-17-96,0 16-33,0-16 97,0 17-32,0-17-32,0 0 32,0 0 32,16 0 0,16 0 64,3 0 32,-19 0-32,16 0 64,-16-17-32,3 17 1,-3-16 31,0-1-32,-16 1-32,0-1 32,0 1 0,0 16-64,0 0 128,0-17-96,0 17 0,0 0-64,0 0-32,0 0-32,-16 0 96,16 0 0,-16 0 0,-3 0-32,3 17 32,-16-17-32,32 16-32,-16 1 64,0-1-32,16-16-32,-19 17 32,19-1 32,0-16-32,0 17-33,0-17-31,0 0-32,0 0 96,19 0 128,-3 0 0,16 0-64,-16-17 0,0 17 1,3-16-1,-3-1 0,-16 17 0,16-16 64,-16 16 0,0-17 64,0 17 96,0 0-64,0-16-64,0 16-63,0 0-65,0 0-32,-16 0-161,0 0 97,-19 0 32,3 16-64,0 1 32,13-1-128,-13 1 128,32-1 0,-16-16 32,16 17-33,0-17-63,0 16 96,0-16-64,0 0 96,16 0 0,16 0 64,-13 0 0,13 0 64,0-16-64,3 16 64,-19-17 0,0 1 33,0-1-65,-16 1 64,0-1 128,0 1-32,0 16-128,0-17-96,0 17 32,0 0 0,0 0 0,0 0-96,0 0-32,-16 0 64,-16 0 32,13 17-96,-13-1 96,16 1-32,16-1 32,-16-16-32,16 17 0,0-17 0,0 16 0,0-16-64,0 0 96,0 17-32,0-17-32,0 0 32,0 16 0,0-16-32,32 0 64,0 0 96,-13-16-64,13-1 32,-16 1 0,-16-1 0,16 1-32,-16-17 0,0 16 0,0 1 0,0 16 128,0 0-96,0 0-64,0 0-96,0 0 0,-16 0 96,16 0-96,-16 0 96,0 0-32,-19 16 0,19 1-32,0-1 32,0-16 32,16 17-64,-16-1 64,16 1-32,0-1 0,0-16 0,0 0-64,0 17-1,0-17 1,0 0-32,0 0 96,0 0 96,16 0-32,16 0 64,-16-17-96,3 1 32,13-1 0,-32 1 1,0-1 31,0 1 32,0 16-96,0-17 32,0 17 0,0 0 0,0 0 0,0-16-32,0 16-32,0 0-64,0 0-64,-32 16 160,13-16-65,3 17 65,-16-1 0,16 1-32,-19-17 64,19 16-64,0 1 32,16-1-32,0-16-32,-16 17 32,16-17-64,0 0-32,0 0 32,0 0 0,0 0 0,0 0 32,16 0 64,0 0 0,19 0 32,-19 0 32,16-17-64,0 1 64,-13 16 0,-3-17-32,-16 1 0,0 16 96,0-17-32,0 17 0,0 0-224,0 0 64,-16 0-160,-3 17-609,3-17-672,0 0-1474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4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5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2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0 78 1409,'0'0'480,"0"0"1923,0 0-962,0 0-672,0 0 384,0 0-160,0 0-225,15 0 289,-15 0-352,0 0-128,0 0-1,0 0-159,0 0-33,0 0-128,0 0-64,0 0 353,0-16-65,0 16-95,15 0-33,-15 0-32,0-15-127,0 15-33,0 0-96,15 0 64,-15 0-32,0 0-32,0-16-32,0 16 0,15 0 0,-15 0 32,15 0 0,-15-15 64,0 15 97,17 0-97,-17 0-32,15 0-32,-15 0-64,15 0 32,-15 0-32,15-16 0,-15 16 0,15 0 0,-15 0 32,0 0-64,0 0 64,0 0-32,0 0 0,0 0 0,0 0 0,0 0 0,0 0 0,0 0 0,0 0 0,15 0 0,-15 0 0,0 0 0,0 0-64,0 0 32,0 0 32,0 0-32,0 0 0,0 0 32,0 0-64,0 0 64,0 0-32,0 0 0,0 0-32,0 0-65,0 0 97,0 0 32,0 0 32,0 0-64,0 0 32,0 16 0,0-16 0,0 0 0,0 0 0,0 0 0,0 0 0,0 0 0,0 15-32,0-15 64,0 0-32,0 0 0,0 0 0,0 0-32,0 16-96,0-16 128,0 0-32,0 0 128,0 0-96,0 0 32,0 0-32,0 0-448,0 0-865,0 0-2467,0 0-1633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6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7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8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48:21.749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3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122 25 3299,'0'0'1217,"0"0"224,0 0 65,0 0-866,0 0-95,0 0 223,0 0-127,0 0-161,0 0-127,0 0-257,0 0-64,0 0 32,0 0-32,0 0 0,0 0 0,0 0 0,0 0 128,0 0 225,0 0 63,0 0-96,0 13-127,0-13-129,0 13-64,0 0 0,0-13 0,0 13 0,0 0 0,0-13 128,0 14 96,0-14 65,0 13-33,0-13 0,0 0-96,0 13-96,0-13-32,0 0 97,0 0-33,0 13-96,0-13 32,0 0 32,16 0-96,-16 0 64,11 0 0,-11 0-32,0 0 0,0 0 64,0 0 64,13 0 65,0 0-1,-13 0-128,13-13 64,0 13-128,0-13 0,-13 0-32,15 13 32,-15-14 0,0 14 0,0 0 160,0 0-32,0-13 1,0 13-97,0 0 32,0 0-128,0 0-32,-15 0 64,2 0-96,0 0-33,-13 0 129,13 0-64,2 0 0,-5 0 64,4 0-96,-1 0 64,13 0 32,-13 13-32,0-13 0,0 14 0,13-1 0,0-13 64,-15 13-64,15 0 0,0-13-64,0 0-96,0 0 160,0 13 32,0-13 0,15 0 64,-2 0-32,0 0 96,0 0-128,0-13 96,15 13-64,-17-13 0,-11 0 64,13 0-64,-13-1 32,0 1-32,0 13-64,0 0 96,0-13-64,0 13 96,0 0 1,-13 0-97,2 0 0,-5 0-65,4 0 130,-1 13-65,0-13 0,0 0 0,0 13-65,-2-13 1,15 14 32,-13-1 0,13-13 0,0 13 0,0 0-128,0-13-64,0 13 128,0-13 160,0 0-64,13 0 32,2 0 0,-2 0 32,13 0-32,-13 0 0,15-13 0,-17 13-32,2-13 64,0 0-32,-13 0 0,0 13 32,0-14-32,0 1 0,0 13 0,0 0-32,0 0-32,0 0 96,-13 0-128,0 0 64,2 0-64,-5 0 96,4 0-32,-1 0-32,0 13-32,13-13 32,-13 14-32,0-1 64,13 0-32,-15 0 32,15-13-32,0 13 0,0-13 64,0 13-96,0-13 32,0 0 32,15 0-32,-2 0 64,0 0 32,13 0-32,-14 0 0,15 0-32,-14-13 0,13 13 32,-13-13 32,-13 0-32,13 0 32,-13 0 0,0-1-64,0 1 0,0 13 0,0-13 0,0 13-64,-13 0-32,-13 0-32,13 0 96,0 0 32,2 0-32,-17 13 32,15-13-32,0 13-32,0-13 32,13 14-32,-13-1 64,13-13-96,0 13 64,0-13 0,13 0 32,0 0 0,13 0 64,2 0-32,-4 0-32,2 0 128,0-13-64,-11 0 32,-2-1 0,0 1-64,-13 0-32,13 0 64,-13 0-64,0 0 0,0 0 0,0 13 0,-13-13-96,0 13-64,0 0-64,-2 0 160,-11 0 32,13 0-32,0 0 32,0 13 0,2-13-65,-5 13 33,16 0 32,-12 0 0,12-13 0,-13 13 32,13 0-64,0-13 0,0 13-128,0-13 64,0 0 96,13 0 32,-1 0 32,4 0 0,-5 0 0,15 0 0,-13-13 0,0 0 96,0 0 0,2 0-64,-15 0-32,0 0 0,0 0 0,0 13 32,0 0 33,0 0-65,-15 0-128,2 0 31,0 0 65,0 0-64,0 13 64,-11-13-64,8 13 32,4 13 32,-1-13-32,0 0 0,13 0 32,0 1-96,0-14 32,0 13 0,0-13 32,0 0 64,13 0-32,12 0 64,2 0-64,-1 0 32,0 0 0,-13-13 64,2-1-64,-2 1 0,0 0 32,-13 13-32,0-13 0,0 0-32,0 13 32,0 0-32,0-13 0,0 13-32,-13 0 0,0 0 64,-15 0-64,15 0 0,0 0 0,-13 0 0,15 13 0,-5 0 32,16 0-32,0-13-64,0 13 32,0-13-96,0 13-64,0-13 224,0 0-32,0 0 32,16 0 32,-5 0 0,2 0 0,13 0 64,0-13-96,2 13 0,-15-13 64,0 0-32,-1 0 0,-12 0 0,0 13 0,0-13-32,0 13 0,0 0 0,0 0-32,-12 0 32,-14 0-64,13 0 64,-2 0 0,15 0-32,-13 0 0,0 0-96,0 13 96,0 0 32,0 0-32,13 0 32,-11 0-32,11 0 0,0-13-32,0 14-225,0-14 97,0 0 128,11 0 64,2 0 32,0 0-32,13 0 32,-13-14 0,2 1 0,-2 13 32,0-13-64,-13 0 0,0 0 64,0 0-64,0 13 32,0 0-64,0-13 32,0 13-32,0 0-64,0 0 96,-13 0-32,0 0 0,-2 0 0,2 13 32,-13 0 0,13 0-32,13 0 32,-13 0 0,13 0-32,0-13 0,0 14 0,0-14 0,0 13-64,0-13 96,13 0 0,-13 0-32,13 0 64,0 0 0,0 0 32,15 0-64,-15-13 32,0-1 32,0 1-64,-1 0 32,1 0-32,-13 0 0,0 0 0,0 13 32,0 0-32,0 0 0,0 0 0,-13 0-32,1 0 32,-1 0-32,-13 13 0,11-13 32,2 13 0,0 0-32,0 0 32,13 0-32,0 1-64,0-1-32,0-13-64,0 13-33,0-13 33,0 13-96,0-13 64,0 0 224,13 0 0,0 0 32,0 0 0,2-13 64,-2 0 224,0 0-160,-13-1-128,0 1 64,0 0-96,0 0 32,0 13 0,0-13-64,0 13 32,0 0-32,0 0-128,-13 0-96,13 0 128,-13 0-32,13 0 0,-15 0 96,2 0 32,0 0 32,0 13 0,0 0-33,0-13 66,2 13-33,11 0 32,-16 1 0,16-14-32,0 13 0,-12-13 0,12 0 0,0 0-64,0 0 64,0 0 32,0 0 0,0 0 64,12 0-64,4 0 0,-5-13 32,15-1-64,-13 1 32,-13 0-64,13 0 64,-13 13-32,0 0 96,0 0 192,-13 0-224,0 0-128,0 0 128,-11 0-96,8 0 0,4 13 32,-14-13 0,13 13 0,0 0 0,-2 1 64,15-14-32,-13 13-32,13 0 32,0 0-64,0-13 0,0 0 32,0 0-96,0 0 96,0 0 0,0 0 32,13 0 32,2 0-32,11 0 0,-13-13-32,0 13 32,-13-13 0,0 0 32,12-1-32,-12 1-32,0 0 0,0 13 0,0 0 0,-12 0 97,-1 0-162,13 0 65,-13 0-64,0 0 64,0 13 0,13 0-64,-15-13 32,15 14 32,0-14 0,-13 13 32,13 0-64,0-13 64,0 13-32,-13-13-32,13 0 32,0 0-64,0 0-160,0 0-160,0 0 288,13 0 96,0 0 64,2 0-32,-2 0-32,13-13 96,-13 0-64,-1 0 0,-12-1-32,0 14 64,0-13 0,0 13 0,0 0 96,0 0-64,0 0-64,0 0-64,0 0 32,-12 0-32,-1 0 64,0 0-64,0 0 0,13 0 32,-13 0 0,-2 0-32,15 13 0,-13 1 32,13-14 0,-13 13-96,13 0 192,-13-13-192,13 13 64,0-13-64,0 0-32,0 0-128,0 0 159,0 0 97,13 0 65,0 0-33,0 0-32,2-13 32,-2 0 32,0 0-64,0-1 32,0 1-32,-1 0 32,-12 0 0,0 13 32,0 0 64,0 0 160,0 0-160,-12 0-160,-1 0 32,0 13-32,0 0 32,-15 0 0,28 1 0,-13-14 0,13 13 0,0 0-32,-13-13 64,13 13-128,0-13 128,0 13-64,0-13 64,0 0 0,0 13-32,13-13 0,0 0 32,2 0 0,-2 0 0,0 0-32,0-13 0,0 0 0,-1 13 0,-12-13 32,16 0 32,-16 0-64,0 13 64,0 0 1,0-14-1,0 14-32,0 0 32,0 0-64,-16 0-96,16 0 32,-12 0 64,-1 0-32,0 14-1,13-14 1,-13 13 32,13-13-32,-13 13 32,13 0 0,-15-13-64,15 13 32,0-13 0,0 0 32,0 13-96,0-13 96,15 0 0,-2 0 32,0 0-32,13-13 0,-14 0 32,4 0 0,-5 0-32,-11 0 0,13-14 32,-13 14-32,0 13 0,0-13 0,0 13 32,-13 0-32,13 0 0,-11 0-32,-5 0 0,4 0 0,-1 0 32,13 0 0,-13 0-32,0 13 0,0-13 0,-2 13 32,15 0 0,-13 1 0,13-1 0,0 0 96,0-13 96,0 13-192,0-13-32,0 13 32,0-13 0,0 0 32,13 0-64,-13 0 96,15 0-31,-2 0 31,0 0 0,0 0-64,12-13 64,-9 13-32,8-13 32,-11-13-32,-13 12-32,13 1 32,-13 0 0,0 0 0,0 13 32,0 0-64,0 0 96,0 0-128,0 0-32,0 0 64,-13 0 0,0 0-64,0 13 64,2-13-32,-5 13 32,4 0 32,-1 1-32,0-14-32,13 13 32,-13 0 0,13 0 0,-13-13 0,13 13-64,0 0 64,0-13-32,0 13 0,0-13 0,0 0 0,0 0-32,13 0 160,0 0-64,0 0 32,12-13-32,-9 13 0,-5-26 0,2 13-32,-13 0 0,13-14 64,-13 14-128,0 0 64,0 0 0,0 13-32,-13 0 192,0 0-192,2 0-64,-5 0 64,-9 0 32,12 0-32,0 0 32,0 0-32,-2 13-32,15-13 32,-13 13 0,13 0 32,0 1 32,0-14 0,0 13 64,0 0 32,0 0-64,0-13-32,0 13-32,0-13-32,0 0 32,0 0 0,0 0 32,13 0 0,2 0 0,11 0 0,-13 0 32,12 0-64,-9-13 96,-5 13-64,2-13 0,-13 0 0,13 0 0,-13-1-64,0 1 0,0 13 64,0-13-64,0 13 64,0 0-64,0 0 64,0 0-64,0 0 0,0 0 0,-13 0 0,0 0 32,-14 13-64,15-13 64,-1 13 0,0-13-32,-13 14 64,11-1-32,15 0-32,-13 0 32,13-13-32,0 13-32,0 0 32,0-13 0,0 13 64,0-13-64,0 0 0,0 13 32,0-13 32,13 0 0,15 0 0,-15-13 32,13 0-32,2 0 0,-17 0-32,2 0 64,-13-13-64,13 12-64,-13 14 0,0-13 96,0 13-32,0 0-32,0 0-32,0 0 0,-13-13 0,13 13 0,-13 0 32,13 0 32,0 0 0,-11 0 0,-5 0-64,16 0 32,-12 0 32,-1 13-32,0-13 32,0 13-32,13 1 32,0-14-32,0 0-64,0 0 64,0 13 32,0-13-32,0 0 0,0 0-1,0 0 1,0 0 64,0 0-64,13 0 97,0 0-33,12 0 0,-9-13-32,-5-1 64,2 1 0,-13 0-32,13 0-32,-13 0 0,0 13 32,0 0 0,0-13-32,0 13-32,0 0 96,-13 0-32,0 0-64,2 0 32,11 0 0,-16 0 0,4 0 0,12 0-32,-13 0 32,0 13 0,0 0 0,0-13-32,13 13 32,-15-13-32,15 13 32,0 0 0,0-13 0,-13 14 32,13-14-64,0 13 32,0-13 0,0 0 0,0 0 32,0 13 0,0-13-32,0 0 0,13 0 0,-13 0 64,15 0 0,11 0 0,-13-13-32,-13 13 32,13-13-64,-13 13 64,0-14-32,0 14 32,0 0 32,0 0-64,0 0-32,0 0 32,0 0-32,0 0-32,0 0 0,-13 0-64,0 0 64,0 0 32,0 0-32,-2 14 32,15-1-32,-13-13 64,0 13-64,13-13 32,-13 13 0,13-13-32,0 0 0,0 13 32,0-13-32,0 0-32,0 13 64,0-13 0,0 0 32,0 0-32,0 13 32,0-13-32,13 0 32,-13 0-32,13 0 32,-13 0 32,13 0-32,2 0 64,-15-13-96,13 13 32,-13-13 32,13 0-64,-13 13 32,0-13-32,0 0 0,0 0-64,0 13 64,0-14 0,0 14-32,0 0 32,0 0-96,-13 0 64,0 0 0,-2 0 0,2 0 32,13 14-32,-13-14 32,13 0-32,-13 13 32,13-13 0,0 0-32,0 13-32,0-13 0,0 0 128,0 13-160,0-13 96,0 13 0,0-13 0,0 0-32,0 0 32,13 0-32,-13 13 32,0-13 32,13 0 32,0 0 0,2 0-64,-2 0 0,0-13 0,0 13 32,-13 0 0,0 0 0,0-13 0,0 13 0,0 0-32,0 0 32,0 0-32,0 0 0,0 0 0,0 0 64,0 0-96,0 0 0,-13 0 0,13 0 32,0 0-32,-13 13 0,13-13 0,0 0 0,0 13 32,0-13-32,0 0-64,0 0 32,0 0 64,0 0 0,0 13 0,0-13 0,0 0 0,13 0 0,-13 0 0,13 0 32,12 0 0,-9 0-32,-5 0 32,2-13 32,0 13-64,0-13 64,-13 0-32,13 13-32,0-13 0,-13 0 0,0 13 0,0-13 32,0 13-64,15 0 32,-15 0 32,0-14-64,0 14 64,0 0-32,0 0 0,0 0-32,13-13 64,-13 13-32,0 0 0,0 0 0,0 0 0,0-13 32,0 13-64,0 0 64,0 0-64,13-13 64,-13 13-32,0 0-32,0-13 32,13 13 0,-13 0 0,12-13 0,-12 13 0,0 0 32,0 0-32,0-13 0,0 13 0,0 0 0,0 0 0,0 0 0,0 0 0,0 0 0,0 0 32,0 0 32,0 0 96,0 0 1,0 0-161,-12 0-33,12 0 33,-13 0-32,0 0 64,13 0-32,-13 0-32,13 13 0,-15-13 0,15 13 32,-13 0 0,0-13 0,0 13 0,0 0 0,13 0 0,-13 1-32,13-1 32,-11-13-64,11 13-96,0-13-128,0 0 96,0 0 192,11 13 0,-11-13 32,13 0 0,0 0 0,13 0 64,-13-13 32,2 13 32,-2-13 32,0 0-96,0-1-64,-13 1 0,0 0 65,0 13 63,0 0 160,0 0 32,0 0-320,-13 0-32,-13 13 0,11-13-32,2 0-128,0 13-609,13-13-416,-13 0-1281,13 0-4420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4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172 15 128,'15'0'1729,"-15"0"257,0 0-96,0 0-224,0 0-321,0 0-352,0 0-96,0 0-321,0 0-159,0 0-417,-15 0 32,15 0-32,-13 0 0,13 0 0,-13 0-32,0 13 32,0-13 0,0 13 0,13 1 0,-13-1 0,-2-13 0,15 13 0,0-13-65,0 0-159,0 13 288,0-13 128,0 0-31,0 0-33,0 0-32,15 0 0,-2 0 32,0 0 0,0 0-32,0 0 32,0-13-32,0 13 161,-13-13 63,15 13-64,-15-13-160,0 13 32,0-14-95,0 14-1,0 0 192,0 0 96,0 0-32,0 0 1,0 0 31,0 0-160,0 0-96,-15 0-96,2 0 32,13 0 0,-26 0-64,13 0 64,0 14-32,0-14 64,-2 13-64,2 0 32,0 0 0,13-13-64,0 14 32,0-14-96,0 0 64,0 13-353,0-13 97,0 0 128,0 0 192,0 0 32,13 0 64,0 0-32,2-13 0,11 13-32,-13-14 64,-13 1 32,13 0-64,-13 13-32,0-13-32,0-1 64,0 14-31,0 0 31,0 0-32,0 0 32,0 0 64,0 0-128,0 0 0,-13 0-32,0 0 0,0 0 0,0 14 0,-2-1 32,15-13 0,-13 13-32,13-13 0,-13 13 32,13-13 0,0 14-96,0-14 63,0 0-31,0 0 0,0 0-128,0 0-32,0 0 0,0 0 160,0 0 64,0 0 0,13 0 64,15 0-64,-15 0 0,0-14 32,-13 14 32,13-13-32,-13 13 0,0 0 64,0-13-64,0 13-32,0 0 0,0 0 0,0 0 0,0 0-32,0 0 64,0 0 32,-13 0-96,13 0-32,-13 0 32,0 0 32,-2 0 0,2 13-96,13-13 96,-13 0 0,1 13-32,12-13 0,0 14-32,0-14 0,0 13-161,0-13-95,0 0 64,0 0 96,0 0 128,12 0 64,1 0 96,0 0-96,2 0 64,11 0 32,-26-13 32,13 13 129,-13-14-161,13 14-64,-13-13-32,0 0 0,0 13-32,0-13 0,0 13 32,0-14-64,0 14 32,0 0-32,0 0 128,-13 0-160,0 0 64,0 14-32,-15-14 32,15 13 32,0-13-64,13 13-32,-12-13 96,12 0-32,-13 13-32,13-13 32,0 0-32,0 14-32,0-14 64,0 13-32,0-13 32,0 13-32,0-13-289,0 0 33,0 0 256,13 0 96,-1 0-64,1 0 128,0 0-96,2-13 32,-2 0 0,0 13 0,-13-14 0,13 14-32,-13-13-32,0 13 0,0 0 65,0 0-98,0-13 66,0 13-66,0-13 33,0 13 0,0 0 33,0-14-66,0 14 33,0 0 33,0 0-66,0 0 33,0 0-128,0 0 64,0 0-32,0 0 32,0 0-64,0 0 128,-13 0-32,0 0 0,13 14 0,-13-14-64,13 13 32,0-13 32,0 0-32,0 0-96,0 0-1,0 0-63,0 0 224,0 0 32,13 0-32,0 0 32,0-13 32,0 13-32,-13 0 64,13-14-64,-13 14-32,13 0 0,-13-13 0,0 13-32,15 0 32,-15 0-32,0 0 32,0 0 0,0 0 0,0 0 32,0 0-64,0 0 32,0 0 193,0 0-97,0 0-64,0 0 64,0 0-128,-15 0 32,15 0 0,-13 0 0,0 0-32,0 0 0,0 0 32,0 0 0,0 13-32,-2-13-32,15 14 32,0-14 0,0 0-33,0 0 65,0 0-96,0 0 32,0 0 64,0 0 0,0 0 0,15 0 64,-2 0-32,0 0-32,13 0 0,-13 0 64,0 0-64,2 0 33,-2-14 31,-1 14 64,-12-13-64,0 13-64,0-13 64,0 13-32,0 0-32,0 0 0,0 0-32,0 0 32,0 0 0,0 0 32,0 0-64,-12 0 32,-1 0-32,-2 0 0,2 0 0,13 0 32,-13 0-32,0 13 32,0-13-32,13 13 32,-13-13-64,13 14 32,0-14 0,0 0 32,0 0-32,0 13-1,0-13 33,0 0-32,0 0 32,26 0 97,-13 0-65,0-13 0,0 13 32,15-14 0,-28 14-32,12-13 0,1 13 0,-13-13-32,0 13 96,0 0-160,13-13 128,-13 13-64,0 0 0,0 0 0,0 0 96,0 0 192,0 0-288,-13 0-32,0 0 32,-12 0 0,10 0 0,2 0-32,0 13 64,0-13-32,0 13-32,0-13 32,0 13 0,-2 1 0,2-14 0,0 13 0,13 0 0,-12-13 0,-1 13 0,13 1-32,-13-14 32,13 13-32,0-13 32,0 13-96,0-13 96,0 0-32,0 0 64,0 0-64,0 0 64,0 13-32,0-13 128,0 0-96,0 0 0,0 0 0,13 0 32,0 0 64,-1 0-96,1-13 33,0 13-33,2-13 96,-2 0-128,0 13 64,-13-14-64,0 1 32,13 13-32,-13-13 0,0 13 32,0 0-64,0 0 0,0 0 64,-13 0-64,13 0 32,-13 0-32,0 0 32,-2 0-96,-11 0 64,14 13 0,12-13 0,-13 13 32,0-13 0,13 14-65,0-14 33,0 13 32,-15-13-32,15 13 32,0 0 0,0-13 0,0 14 0,0-14 0,0 0-96,15 13 192,-2-13-96,12 0 32,-12 0 33,15 0-33,-15-13 0,13-1 32,-13 1 0,-13 0 32,13 13-64,-13-13-32,0-1 0,0 14 32,0-13 0,0 13 64,0-13-160,0 13 128,0 0-64,0 0-96,0-13 256,0 13-224,-26 0 0,13 0 0,0 13 64,-15 0-32,15-13 32,0 13-32,1 1 32,12-14-32,0 13-32,0 0 0,0-13 64,0 13 0,0-13 0,0 14 0,0-14 0,12 0 0,1 0 64,0 0-32,15 0 32,-15 0 32,0-14-64,13 1 32,-26 0 32,13 0-64,-13-1-32,0-12 32,0 13-32,0 13 0,0-14 0,0 14 0,0 0-32,0 0-32,-13 0-128,13 0-32,-13 0 160,0 0 0,0 0 31,0 0 1,0 0 0,13 14-32,0-14 64,0 13-32,0-13 0,0 13 32,0-13 0,0 0 0,0 13 32,0-13 0,0 0-32,0 0 64,0 0-32,0 0 0,13 0 65,0 0 31,0 0-64,0-13 0,0 0 32,0 0 0,-13-1-32,15 1-32,-15 13 0,0-13 0,0 13-32,0 0 0,0 0-64,0 0-32,-15 0-160,2 0-321,0 13-928,13-13-1122,-13 13-3234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5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146 30 1024,'0'0'2499,"0"0"-1154,0 0 449,0 0-225,0 0 1,0 0-577,0 0-449,-15 0-320,15 0-63,-13 0 63,0 0-64,0 0 128,0 0-64,0 0-127,1 0-65,-4 0 0,16 13 32,-12-13-64,-1 13 32,0-13-32,13 13 64,0-13-64,0 14 0,0-14-32,0 13 32,0-13 128,0 0 192,0 13-256,0-13 0,13 0 32,0 0 65,15 0-97,-16 0 64,14-13 32,-13 13 448,0-13-31,0-1-129,-13 1-159,0 0-33,15 0-224,-15 13-32,0-14 32,0 14 0,0-13 0,0 13-32,0 0-32,0 0 0,-15 0 64,2 0-64,0 0 0,0 0 64,0 0-64,-12 0 0,9 0-32,4 13 32,-1 1 0,0-1 64,13-13-64,0 13 32,0-13-32,0 0-641,0 0-1217,0 0-1473,0 0-2627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6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133 39 1601,'0'0'1794,"0"0"-289,0 0-896,0 0-385,0 0 288,0 0 417,0 0 160,0 0-544,0 0 256,0 0 127,0 0-63,0 0-64,0 0-385,0 0-319,-12 0-65,-1 0-32,0 0 32,-2 0-64,2 14 0,13-14 0,0 13-1,-13-13 33,13 13-32,0-13-192,0 13-288,0-13 223,0 14 97,0-14 192,0 0 0,0 0 0,13 0 0,-13 0 96,13 0-32,2 0-32,-2 0 33,-13 0 31,13-14 0,-13 1 128,12 13-64,-12-13-32,0 0 193,0-1-65,0 14 32,0 0 32,0-13 97,0 13-353,0 0-32,-12 0 160,12 0-32,-13 0-160,0 0-64,-2 0 64,2 0 0,13 13-64,0-13 32,-13 14 32,13-14 0,0 13 0,0 0 0,0-13 32,0 13-64,0 1 32,0-1-128,13-13 128,0 0 0,2 0 32,11 0-32,-14 0 96,14 0-96,-11 0 96,-2-13-64,-13-1-32,13 1 96,-13 13-96,0-13 96,0 0-96,0-1 32,0 14 32,0 0 161,-13 0-33,0-13-32,-2 13-192,2 0 32,13 0-32,-13 0-64,13 0 64,-12 0 32,-1 13 0,13-13 0,-13 14 0,-2-1-32,15-13 32,-13 13 0,13 0 0,0-13-32,0 14-64,0-14-161,0 0 161,0 13 96,13-13 32,2 0 32,11 0-64,-14-13 64,14 13-64,-26 0 64,15-14 33,-2 1-33,-13 0 0,0 0 32,13 13 64,-13-14-128,0 14 32,0-13 64,0 13 0,0 0 289,-13 0-161,13 0-384,-13 0 96,-2 0 32,2 0-32,0 0-32,1 0 64,-1 0-32,0 13 32,-2 1 0,2-14-32,13 13 0,0 0-65,0-13 1,0 13-192,0-13 96,0 14 0,0-14 160,0 0 32,0 0 32,0 0 0,13 0 96,2 0-96,-2-14 32,0 1 32,-1 13 96,-12-13-160,0 0 0,13-1 64,-13 14 97,0 0 31,0-13-96,0 13-32,-13 0-32,13 0-128,-12 0 0,-1 0 32,13 0-64,-13 13 96,-2-13-32,2 14 0,13-1 0,-13-13 32,13 13-32,0 0 0,0-13 0,0 14-32,0-14 32,13 0-32,-13 0 128,13 0-32,15 0 32,-15 0-32,12-14 0,-12 14 0,2-13 32,-15 0-32,13 0 32,-13-1 0,0 1-32,0 0-32,0 13 64,0-13 32,-13 13 224,-2 0-191,2 0-226,0 0 65,1 0 0,-14 0 0,11 13-32,2-13 32,0 13 64,0 0-128,0 1 32,13-1-64,0-13-96,0 13-32,0-13-129,0 13 129,0-13 160,0 0 128,0 0-32,13 0 32,13 0 0,-13 0 0,2 0 0,-2 0 0,0-13 32,-13 0 32,0 13-32,0-13-32,0 13 32,0-14-32,0 14 0,0-13 0,0 13 65,-13 0 95,13 0-192,-13 0-32,-2 0 0,15 0 0,-26 0 0,13 13 0,0 1 0,0-14 32,13 13 0,-15 0-64,15 0 64,0-13-33,0 14 1,0-14-32,0 0 32,0 13 32,0-13 0,15 0 32,11 0 0,-13 0 0,0 0 97,0-13-129,2 13 64,-2-14 32,0 1 96,-13 0 0,0 0-128,0 13 96,0-14 97,0 14-65,0 0-32,0 0 256,-13 0-416,0 0-96,-2 0 32,2 0 0,13 14-352,0-1-225,-13-13-96,13 13-544,0-13-1217,0 0-2595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4T13:31:06.277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173 67 3106,'0'0'1122,"0"0"703,0 0-319,0 0-225,0 0 64,0 0-352,0 0-320,0 0-97,0 0 1,0 0-97,0 0-256,-13 0-127,0 0-33,0 0 32,-2 0-64,15 14-32,-13-14 0,0 13 0,13-13-32,0 0 0,0 13-64,0-13 64,0 0 32,0 0 0,0 0 0,0 0 64,26 0 0,-11 0 32,-2 0-32,0 0-32,13-13 64,-14 13-64,-12-13 96,16-1 128,-16 1 97,0 13 223,0-13-223,0 13-225,0-13 192,0 13-128,-16 0 32,16 0-160,-12 0-96,-1 0 0,0 0 32,0 0-64,0 13 96,-2-13-32,2 13-32,0-13 0,13 13 32,-13-13-64,13 14 32,0-1-64,0-13 64,0 0-64,0 13-128,0-13 192,0 0 32,13 0 0,0 0 64,0 0 64,-13 0-96,28-13 0,-28 13 32,13-13 0,0-1-32,-13 1 64,0 0 32,0 0-64,0-1 65,0 1-1,0 13 64,-13 0 32,0 0-32,0 0-224,-2 0-64,2 0 64,-13 0 32,13 13-32,-14 1 0,14-1 32,0 0 0,0 0-64,13 1-256,0-1-161,0-13-31,0 13 159,0 0 161,13-13 128,13 0 128,-11 0-32,10 0 0,1 0-32,-13 0 64,15 0-64,-15-13 64,0 0 0,-13 0 129,13-1 127,-13 1-32,0 0-96,0 13-31,0-13-129,0 13 64,-13-14 32,0 14-160,13 0 64,-13 0-96,0 0 0,-2 0 0,2 0 0,0 0-1,0 14 33,0-1 32,1-13-32,12 13-32,0 0 32,0-13 0,0 14-192,0-1 64,0-13 32,0 13 128,12-13 0,1 0 0,0 0 128,0 0-128,15 0 64,-15 0-32,0-13 0,0 13 0,-13-13 32,13-1-32,-13 1 160,0 0 33,0 13-193,0-13 96,-13 13 96,0 0-64,13 0-192,-13 0 0,0 0 0,-2 0 0,15 13 32,-13-13-32,0 13 32,13 0 0,0 1 0,-13-1-96,13 0 64,0-13 32,0 13-288,0 1 95,13-14 65,-13 0 128,13 0 64,0 0 0,15 0-32,-15 0-32,0-14 64,0 1 33,-13 0-97,0 0 64,12-1-32,-12 14 64,0-13 224,0 13 32,-12 0-95,12 0-193,-13 0-64,0 0-64,0 0 0,0 0 96,-2 0-96,15 13 64,-13 1-65,13-1 65,0-13-32,0 13 64,0 0-64,0-13-320,0 14 32,0-14 192,0 0 96,0 0 128,13 0-64,-13-14 0,15 14 0,-2-13 32,0 0-32,-13 0 0,0 13 0,0-14 128,0 14 96,0 0 65,0 0-257,-13 0-128,13 0 64,-13 14 0,-2-14-64,15 13 64,-13-13-32,13 13 0,0-13 0,0 13 32,0-13-321,0 0 33,0 14 64,0-14 128,13 0 96,-13 0 32,15 0 32,-15 0-32,13-14 0,0 14-32,-13-13 64,0 0-96,0 13 64,0 0 32,0 0 0,0 0 32,0 0-128,-13 0 0,13 0 32,-13 0 0,-2 13 0,15-13-64,0 0-128,0 0-257,0 0-448,0 0-384,0 0-833,0 0-512,0 0-3268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3T16:34:00.114"/>
    </inkml:context>
    <inkml:brush xml:id="br0">
      <inkml:brushProperty name="width" value="0.04667" units="cm"/>
      <inkml:brushProperty name="height" value="0.04667" units="cm"/>
      <inkml:brushProperty name="fitToCurve" value="1"/>
    </inkml:brush>
  </inkml:definitions>
  <inkml:trace contextRef="#ctx0" brushRef="#br0">-227 420 416,'0'-9'576,"0"9"930,0 0 512,0 0-1057,0 0-481,0 0 65,0 0 127,0 0 257,0 0 224,0 0 64,0 0-63,0 0-354,0 0 33,0 0-64,0 0-385,0 0-160,0 0 65,0 0-129,0 0 32,0 0 224,0 0-63,0 9 95,-9 0 257,9-9-97,-9 9-255,9 1-97,-9-2 64,9 1-64,0 1-159,-10-1 63,10 0-128,0 0 224,0 1-160,0-1 192,0 0-160,0 10-31,0-10 159,0 9 96,0-8 0,10-1-31,-10 0-129,9 0-32,-9 10 32,9-10-32,-9 0 97,9 1-129,0 8-64,0-9 64,2 1-32,-2-1 64,0 0-64,0 0 97,0 1-65,0-1-64,10 0-32,-10 0 32,9 1 32,2-10 128,-11 9-160,0-9-32,0 0 96,9 0-96,1 0 32,-1 9 0,0-9-32,-9 0 33,11 0-65,7 0 32,-8-9 0,-1 9 32,-9 0-32,9-9 32,2 9 64,-11 0-32,9-10 64,1 10-64,-10-9-64,9 0 0,-9 9-32,0-9 32,11-1-32,-11 10 0,0-9 32,0 0 0,9 9-32,-8-9 96,-1-1-64,0 10-64,-9-9 0,9 9 64,0 0 0,-9 0-32,0 0 0,0 0 33,0-9-33,0 9 0,0 0 0,0 0 64,0 0-64,0 0 0,0 0 32,0 0-32,0 0 64,0 0-64,0 0 32,0 0-32,0 0 0,0 0 32,0 0-32,0 0 32,0 0 0,0 0-32,0 0-32,0 0 64,0 0-64,0 0 32,0 0 0,0 0 0,0 0 32,0 0-64,0 0 64,0 0-32,0 0-32,0 0 32,0 0 32,0 0-64,0 0 32,0 0 0,0 0 32,0 0-64,0 0 64,0 0-64,0 0 64,0 0-64,0 0 64,0 0-32,0 0 0,0 0 0,0 0 0,0 0 0,0 0 0,0 0-32,0 0 64,0 0-32,0 0-32,0 0-32,0 0-193,0 0-127,0 0-128,0 0-353,0 0-513,0 0-1152,0 0-4260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18" Type="http://schemas.openxmlformats.org/officeDocument/2006/relationships/customXml" Target="../ink/ink7.xml"/><Relationship Id="rId3" Type="http://schemas.openxmlformats.org/officeDocument/2006/relationships/image" Target="../media/image2.png"/><Relationship Id="rId21" Type="http://schemas.openxmlformats.org/officeDocument/2006/relationships/image" Target="../media/image11.emf"/><Relationship Id="rId12" Type="http://schemas.openxmlformats.org/officeDocument/2006/relationships/customXml" Target="../ink/ink4.xml"/><Relationship Id="rId17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6.xml"/><Relationship Id="rId20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5" Type="http://schemas.openxmlformats.org/officeDocument/2006/relationships/image" Target="../media/image8.emf"/><Relationship Id="rId10" Type="http://schemas.openxmlformats.org/officeDocument/2006/relationships/customXml" Target="../ink/ink3.xml"/><Relationship Id="rId19" Type="http://schemas.openxmlformats.org/officeDocument/2006/relationships/image" Target="../media/image10.emf"/><Relationship Id="rId4" Type="http://schemas.openxmlformats.org/officeDocument/2006/relationships/customXml" Target="../ink/ink1.xml"/><Relationship Id="rId9" Type="http://schemas.openxmlformats.org/officeDocument/2006/relationships/image" Target="../media/image5.emf"/><Relationship Id="rId14" Type="http://schemas.openxmlformats.org/officeDocument/2006/relationships/customXml" Target="../ink/ink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customXml" Target="../ink/ink14.xml"/><Relationship Id="rId18" Type="http://schemas.openxmlformats.org/officeDocument/2006/relationships/image" Target="../media/image10.emf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12" Type="http://schemas.openxmlformats.org/officeDocument/2006/relationships/image" Target="../media/image7.emf"/><Relationship Id="rId17" Type="http://schemas.openxmlformats.org/officeDocument/2006/relationships/customXml" Target="../ink/ink16.xml"/><Relationship Id="rId2" Type="http://schemas.openxmlformats.org/officeDocument/2006/relationships/image" Target="../media/image7.png"/><Relationship Id="rId16" Type="http://schemas.openxmlformats.org/officeDocument/2006/relationships/image" Target="../media/image9.emf"/><Relationship Id="rId20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customXml" Target="../ink/ink13.xml"/><Relationship Id="rId5" Type="http://schemas.openxmlformats.org/officeDocument/2006/relationships/customXml" Target="../ink/ink10.xml"/><Relationship Id="rId15" Type="http://schemas.openxmlformats.org/officeDocument/2006/relationships/customXml" Target="../ink/ink15.xml"/><Relationship Id="rId10" Type="http://schemas.openxmlformats.org/officeDocument/2006/relationships/image" Target="../media/image6.emf"/><Relationship Id="rId19" Type="http://schemas.openxmlformats.org/officeDocument/2006/relationships/customXml" Target="../ink/ink17.xml"/><Relationship Id="rId4" Type="http://schemas.openxmlformats.org/officeDocument/2006/relationships/image" Target="../media/image3.emf"/><Relationship Id="rId9" Type="http://schemas.openxmlformats.org/officeDocument/2006/relationships/customXml" Target="../ink/ink12.xml"/><Relationship Id="rId1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18" Type="http://schemas.openxmlformats.org/officeDocument/2006/relationships/customXml" Target="../ink/ink24.xml"/><Relationship Id="rId3" Type="http://schemas.openxmlformats.org/officeDocument/2006/relationships/image" Target="../media/image2.png"/><Relationship Id="rId21" Type="http://schemas.openxmlformats.org/officeDocument/2006/relationships/image" Target="../media/image11.emf"/><Relationship Id="rId12" Type="http://schemas.openxmlformats.org/officeDocument/2006/relationships/customXml" Target="../ink/ink21.xml"/><Relationship Id="rId17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23.xml"/><Relationship Id="rId20" Type="http://schemas.openxmlformats.org/officeDocument/2006/relationships/customXml" Target="../ink/ink25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9.xml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5" Type="http://schemas.openxmlformats.org/officeDocument/2006/relationships/image" Target="../media/image8.emf"/><Relationship Id="rId10" Type="http://schemas.openxmlformats.org/officeDocument/2006/relationships/customXml" Target="../ink/ink20.xml"/><Relationship Id="rId19" Type="http://schemas.openxmlformats.org/officeDocument/2006/relationships/image" Target="../media/image10.emf"/><Relationship Id="rId4" Type="http://schemas.openxmlformats.org/officeDocument/2006/relationships/customXml" Target="../ink/ink18.xml"/><Relationship Id="rId9" Type="http://schemas.openxmlformats.org/officeDocument/2006/relationships/image" Target="../media/image5.emf"/><Relationship Id="rId14" Type="http://schemas.openxmlformats.org/officeDocument/2006/relationships/customXml" Target="../ink/ink2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18" Type="http://schemas.openxmlformats.org/officeDocument/2006/relationships/customXml" Target="../ink/ink32.xml"/><Relationship Id="rId3" Type="http://schemas.openxmlformats.org/officeDocument/2006/relationships/image" Target="../media/image2.png"/><Relationship Id="rId21" Type="http://schemas.openxmlformats.org/officeDocument/2006/relationships/image" Target="../media/image11.emf"/><Relationship Id="rId12" Type="http://schemas.openxmlformats.org/officeDocument/2006/relationships/customXml" Target="../ink/ink29.xml"/><Relationship Id="rId17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31.xml"/><Relationship Id="rId20" Type="http://schemas.openxmlformats.org/officeDocument/2006/relationships/customXml" Target="../ink/ink33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7.xml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5" Type="http://schemas.openxmlformats.org/officeDocument/2006/relationships/image" Target="../media/image8.emf"/><Relationship Id="rId10" Type="http://schemas.openxmlformats.org/officeDocument/2006/relationships/customXml" Target="../ink/ink28.xml"/><Relationship Id="rId19" Type="http://schemas.openxmlformats.org/officeDocument/2006/relationships/image" Target="../media/image10.emf"/><Relationship Id="rId4" Type="http://schemas.openxmlformats.org/officeDocument/2006/relationships/customXml" Target="../ink/ink26.xml"/><Relationship Id="rId9" Type="http://schemas.openxmlformats.org/officeDocument/2006/relationships/image" Target="../media/image5.emf"/><Relationship Id="rId14" Type="http://schemas.openxmlformats.org/officeDocument/2006/relationships/customXml" Target="../ink/ink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514350"/>
            <a:ext cx="8259587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subtract 16 - 7 by making 10?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43" y="1428749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>
            <a:spLocks noChangeAspect="1"/>
          </p:cNvSpPr>
          <p:nvPr/>
        </p:nvSpPr>
        <p:spPr>
          <a:xfrm>
            <a:off x="5026832" y="1565493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906706" y="229600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5757784" y="1555529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5026832" y="229107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6543906" y="1559143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7273143" y="1555529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8000642" y="155552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Cloud Callout 45"/>
          <p:cNvSpPr/>
          <p:nvPr/>
        </p:nvSpPr>
        <p:spPr>
          <a:xfrm>
            <a:off x="6006757" y="2756396"/>
            <a:ext cx="2590800" cy="1220724"/>
          </a:xfrm>
          <a:prstGeom prst="cloudCallout">
            <a:avLst>
              <a:gd name="adj1" fmla="val -65032"/>
              <a:gd name="adj2" fmla="val -4585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16307" y="2920187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first take away 6, and then 1 more.</a:t>
            </a:r>
          </a:p>
        </p:txBody>
      </p:sp>
      <p:pic>
        <p:nvPicPr>
          <p:cNvPr id="31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74" y="1428750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Oval 32"/>
          <p:cNvSpPr>
            <a:spLocks noChangeAspect="1"/>
          </p:cNvSpPr>
          <p:nvPr/>
        </p:nvSpPr>
        <p:spPr>
          <a:xfrm>
            <a:off x="883357" y="157545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883357" y="229600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1657258" y="156549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1665725" y="22960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2443380" y="156910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2439671" y="22960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3172617" y="156549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3144879" y="230104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3900116" y="1565493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5094829" y="2379656"/>
            <a:ext cx="329325" cy="278093"/>
            <a:chOff x="3329573" y="3651957"/>
            <a:chExt cx="329325" cy="2780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3" name="Ink 42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56" name="Ink 5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4" name="Ink 43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64" name="Ink 63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5" name="Ink 44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70" name="Ink 69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8" name="Ink 47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71" name="Ink 7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9" name="Ink 48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72" name="Ink 7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50" name="Ink 49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73" name="Ink 72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51" name="Ink 50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74" name="Ink 73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52" name="Ink 51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75" name="Ink 7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" name="TextBox 2"/>
          <p:cNvSpPr txBox="1"/>
          <p:nvPr/>
        </p:nvSpPr>
        <p:spPr>
          <a:xfrm>
            <a:off x="3396247" y="3581907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16 - 7 = 9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1" grpId="0" animBg="1"/>
      <p:bldP spid="11" grpId="1" animBg="1"/>
      <p:bldP spid="11" grpId="2" animBg="1"/>
      <p:bldP spid="13" grpId="0" animBg="1"/>
      <p:bldP spid="13" grpId="1" animBg="1"/>
      <p:bldP spid="13" grpId="2" animBg="1"/>
      <p:bldP spid="46" grpId="0" animBg="1"/>
      <p:bldP spid="47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ten frame.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71550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Subtract: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take away, remove, or compare.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57" y="2156776"/>
            <a:ext cx="1591447" cy="83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157" y="2187388"/>
            <a:ext cx="1591447" cy="8382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993" y="2926916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58" y="2146358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657" y="3025588"/>
            <a:ext cx="1485900" cy="90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57" y="2926916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604" y="1993549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55993" y="3055261"/>
            <a:ext cx="4930607" cy="90275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155993" y="3055261"/>
            <a:ext cx="4930607" cy="902755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155993" y="3072182"/>
            <a:ext cx="4930608" cy="885834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914400" y="405765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7 - 3 =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37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49" y="2017418"/>
            <a:ext cx="5489575" cy="219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>
            <a:spLocks noChangeAspect="1"/>
          </p:cNvSpPr>
          <p:nvPr/>
        </p:nvSpPr>
        <p:spPr>
          <a:xfrm>
            <a:off x="18224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>
            <a:spLocks noChangeAspect="1"/>
          </p:cNvSpPr>
          <p:nvPr/>
        </p:nvSpPr>
        <p:spPr>
          <a:xfrm>
            <a:off x="18224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290829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290829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9941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9941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07999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507999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6165849" y="2236494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6165849" y="3274718"/>
            <a:ext cx="685800" cy="685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0074" y="1089838"/>
            <a:ext cx="2268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332392" y="2453225"/>
            <a:ext cx="352713" cy="297893"/>
            <a:chOff x="3329573" y="3632157"/>
            <a:chExt cx="352713" cy="2978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Ink 14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15" name="Ink 1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Ink 15"/>
                <p14:cNvContentPartPr/>
                <p14:nvPr/>
              </p14:nvContentPartPr>
              <p14:xfrm>
                <a:off x="3384566" y="3632157"/>
                <a:ext cx="297720" cy="166320"/>
              </p14:xfrm>
            </p:contentPart>
          </mc:Choice>
          <mc:Fallback xmlns="">
            <p:pic>
              <p:nvPicPr>
                <p:cNvPr id="16" name="Ink 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76286" y="3624957"/>
                  <a:ext cx="31572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7" name="Ink 16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17" name="Ink 16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8" name="Ink 17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18" name="Ink 1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9" name="Ink 18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19" name="Ink 1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0" name="Ink 19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20" name="Ink 19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1" name="Ink 20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21" name="Ink 20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2" name="Ink 21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22" name="Ink 2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Ink 22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23" name="Ink 22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4" name="Cloud Callout 23"/>
          <p:cNvSpPr/>
          <p:nvPr/>
        </p:nvSpPr>
        <p:spPr>
          <a:xfrm>
            <a:off x="5600700" y="171450"/>
            <a:ext cx="3429001" cy="1485900"/>
          </a:xfrm>
          <a:prstGeom prst="cloudCallout">
            <a:avLst>
              <a:gd name="adj1" fmla="val -16506"/>
              <a:gd name="adj2" fmla="val 9670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3600" y="336361"/>
            <a:ext cx="2822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frames can help us group numbers when adding and subtracting.</a:t>
            </a:r>
          </a:p>
        </p:txBody>
      </p:sp>
    </p:spTree>
    <p:extLst>
      <p:ext uri="{BB962C8B-B14F-4D97-AF65-F5344CB8AC3E}">
        <p14:creationId xmlns:p14="http://schemas.microsoft.com/office/powerpoint/2010/main" val="42256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57200" y="1085850"/>
            <a:ext cx="8343900" cy="89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subtraction is commutative.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771900" y="3465793"/>
            <a:ext cx="306122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+ 3 = 3 + 5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3771899" y="4215839"/>
            <a:ext cx="2801673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5 - 3 = 3 - 5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40459" y="4079395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  <p:sp>
        <p:nvSpPr>
          <p:cNvPr id="9" name="Cloud Callout 8"/>
          <p:cNvSpPr/>
          <p:nvPr/>
        </p:nvSpPr>
        <p:spPr>
          <a:xfrm>
            <a:off x="3396729" y="1734437"/>
            <a:ext cx="4032771" cy="1512217"/>
          </a:xfrm>
          <a:prstGeom prst="cloudCallout">
            <a:avLst>
              <a:gd name="adj1" fmla="val -74717"/>
              <a:gd name="adj2" fmla="val 423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0735" y="1956229"/>
            <a:ext cx="3314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Although numbers can be added in any order, they cannot be subtracted in any order.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300" y="2949557"/>
            <a:ext cx="3429000" cy="18196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68233" y="3096964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39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 build="p"/>
      <p:bldP spid="2" grpId="0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51219" y="87452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16 - 7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71146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>
            <a:endCxn id="32" idx="0"/>
          </p:cNvCxnSpPr>
          <p:nvPr/>
        </p:nvCxnSpPr>
        <p:spPr>
          <a:xfrm flipH="1">
            <a:off x="4356896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909729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>
            <a:endCxn id="35" idx="0"/>
          </p:cNvCxnSpPr>
          <p:nvPr/>
        </p:nvCxnSpPr>
        <p:spPr>
          <a:xfrm>
            <a:off x="4909729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26508" y="1591330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 rot="20668730">
            <a:off x="3780269" y="597818"/>
            <a:ext cx="831722" cy="1682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52604" y="1606383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8973" y="847051"/>
            <a:ext cx="39145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44" name="Oval 43"/>
          <p:cNvSpPr/>
          <p:nvPr/>
        </p:nvSpPr>
        <p:spPr>
          <a:xfrm>
            <a:off x="3555944" y="698181"/>
            <a:ext cx="2512129" cy="69956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 rot="16200000">
            <a:off x="4356545" y="914451"/>
            <a:ext cx="831722" cy="179831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43" y="2405766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Oval 30"/>
          <p:cNvSpPr>
            <a:spLocks noChangeAspect="1"/>
          </p:cNvSpPr>
          <p:nvPr/>
        </p:nvSpPr>
        <p:spPr>
          <a:xfrm>
            <a:off x="5026832" y="25425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3906706" y="327302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5757784" y="253254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5026832" y="3268094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543906" y="253616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7273143" y="253254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>
            <a:spLocks noChangeAspect="1"/>
          </p:cNvSpPr>
          <p:nvPr/>
        </p:nvSpPr>
        <p:spPr>
          <a:xfrm>
            <a:off x="8000642" y="253254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0" name="Picture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9" y="2408225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Oval 50"/>
          <p:cNvSpPr>
            <a:spLocks noChangeAspect="1"/>
          </p:cNvSpPr>
          <p:nvPr/>
        </p:nvSpPr>
        <p:spPr>
          <a:xfrm>
            <a:off x="883357" y="255247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883357" y="327302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1657258" y="25425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1665725" y="327302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2443380" y="254612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2439671" y="327302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3172617" y="25425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3144879" y="327805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900116" y="25425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74703" y="3371671"/>
            <a:ext cx="329325" cy="278093"/>
            <a:chOff x="3329573" y="3651957"/>
            <a:chExt cx="329325" cy="2780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1" name="Ink 60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56" name="Ink 5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2" name="Ink 61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64" name="Ink 63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3" name="Ink 62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70" name="Ink 69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64" name="Ink 63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71" name="Ink 7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65" name="Ink 64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72" name="Ink 7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66" name="Ink 65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73" name="Ink 72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67" name="Ink 66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74" name="Ink 73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68" name="Ink 67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75" name="Ink 7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" name="Oval 1"/>
          <p:cNvSpPr/>
          <p:nvPr/>
        </p:nvSpPr>
        <p:spPr>
          <a:xfrm>
            <a:off x="457200" y="2237085"/>
            <a:ext cx="4251619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716061" y="2237084"/>
            <a:ext cx="4251619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loud Callout 69"/>
          <p:cNvSpPr/>
          <p:nvPr/>
        </p:nvSpPr>
        <p:spPr>
          <a:xfrm>
            <a:off x="4909729" y="3187171"/>
            <a:ext cx="3689871" cy="1213380"/>
          </a:xfrm>
          <a:prstGeom prst="cloudCallout">
            <a:avLst>
              <a:gd name="adj1" fmla="val -64632"/>
              <a:gd name="adj2" fmla="val -2024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11000" y="3453645"/>
            <a:ext cx="2898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Now I just need to take away 1 more!</a:t>
            </a:r>
          </a:p>
        </p:txBody>
      </p:sp>
      <p:sp>
        <p:nvSpPr>
          <p:cNvPr id="73" name="Cloud Callout 72"/>
          <p:cNvSpPr/>
          <p:nvPr/>
        </p:nvSpPr>
        <p:spPr>
          <a:xfrm>
            <a:off x="6376880" y="332115"/>
            <a:ext cx="2590800" cy="1220724"/>
          </a:xfrm>
          <a:prstGeom prst="cloudCallout">
            <a:avLst>
              <a:gd name="adj1" fmla="val -66263"/>
              <a:gd name="adj2" fmla="val 814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596286" y="619311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First, I need to subtract to 10.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771900" y="1265642"/>
            <a:ext cx="481908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2" grpId="0" animBg="1"/>
      <p:bldP spid="35" grpId="0" animBg="1"/>
      <p:bldP spid="38" grpId="0"/>
      <p:bldP spid="39" grpId="0" animBg="1"/>
      <p:bldP spid="39" grpId="1" animBg="1"/>
      <p:bldP spid="41" grpId="0"/>
      <p:bldP spid="43" grpId="0" animBg="1"/>
      <p:bldP spid="44" grpId="0" animBg="1"/>
      <p:bldP spid="46" grpId="0" animBg="1"/>
      <p:bldP spid="31" grpId="0" animBg="1"/>
      <p:bldP spid="31" grpId="1" animBg="1"/>
      <p:bldP spid="31" grpId="2" animBg="1"/>
      <p:bldP spid="33" grpId="0" animBg="1"/>
      <p:bldP spid="33" grpId="1" animBg="1"/>
      <p:bldP spid="33" grpId="2" animBg="1"/>
      <p:bldP spid="37" grpId="0" animBg="1"/>
      <p:bldP spid="37" grpId="1" animBg="1"/>
      <p:bldP spid="37" grpId="2" animBg="1"/>
      <p:bldP spid="40" grpId="0" animBg="1"/>
      <p:bldP spid="40" grpId="1" animBg="1"/>
      <p:bldP spid="40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2" grpId="0" animBg="1"/>
      <p:bldP spid="69" grpId="0" animBg="1"/>
      <p:bldP spid="70" grpId="0" animBg="1"/>
      <p:bldP spid="71" grpId="0"/>
      <p:bldP spid="73" grpId="0" animBg="1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85046" y="874528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13 - 5 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71146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>
            <a:endCxn id="32" idx="0"/>
          </p:cNvCxnSpPr>
          <p:nvPr/>
        </p:nvCxnSpPr>
        <p:spPr>
          <a:xfrm flipH="1">
            <a:off x="4356896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909729" y="1543050"/>
            <a:ext cx="571500" cy="5715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6" name="Straight Connector 35"/>
          <p:cNvCxnSpPr>
            <a:endCxn id="35" idx="0"/>
          </p:cNvCxnSpPr>
          <p:nvPr/>
        </p:nvCxnSpPr>
        <p:spPr>
          <a:xfrm>
            <a:off x="4909729" y="1314450"/>
            <a:ext cx="285750" cy="2286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26508" y="1591330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39" name="Oval 38"/>
          <p:cNvSpPr/>
          <p:nvPr/>
        </p:nvSpPr>
        <p:spPr>
          <a:xfrm rot="20668730">
            <a:off x="3780269" y="597818"/>
            <a:ext cx="831722" cy="168249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52604" y="1606383"/>
            <a:ext cx="314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51541" y="843496"/>
            <a:ext cx="40107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28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459996" y="707970"/>
            <a:ext cx="2512129" cy="69956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 rot="16200000">
            <a:off x="4356545" y="914451"/>
            <a:ext cx="831722" cy="179831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43" y="2405766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Oval 30"/>
          <p:cNvSpPr>
            <a:spLocks noChangeAspect="1"/>
          </p:cNvSpPr>
          <p:nvPr/>
        </p:nvSpPr>
        <p:spPr>
          <a:xfrm>
            <a:off x="5026832" y="25425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3853463" y="323632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5757784" y="2532546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543906" y="253616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0" name="Picture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99" y="2405766"/>
            <a:ext cx="3724714" cy="14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Oval 50"/>
          <p:cNvSpPr>
            <a:spLocks noChangeAspect="1"/>
          </p:cNvSpPr>
          <p:nvPr/>
        </p:nvSpPr>
        <p:spPr>
          <a:xfrm>
            <a:off x="883357" y="255247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883357" y="327302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1657258" y="25425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1665725" y="327302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2443380" y="2546125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2439671" y="3273027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3172617" y="2542511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3144879" y="3278058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862605" y="2542510"/>
            <a:ext cx="465320" cy="4653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921460" y="3347040"/>
            <a:ext cx="329325" cy="278093"/>
            <a:chOff x="3329573" y="3651957"/>
            <a:chExt cx="329325" cy="2780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1" name="Ink 60"/>
                <p14:cNvContentPartPr/>
                <p14:nvPr/>
              </p14:nvContentPartPr>
              <p14:xfrm>
                <a:off x="3329573" y="3798453"/>
                <a:ext cx="222840" cy="131597"/>
              </p14:xfrm>
            </p:contentPart>
          </mc:Choice>
          <mc:Fallback xmlns="">
            <p:pic>
              <p:nvPicPr>
                <p:cNvPr id="56" name="Ink 5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319133" y="3790183"/>
                  <a:ext cx="245160" cy="1513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2" name="Ink 61"/>
                <p14:cNvContentPartPr/>
                <p14:nvPr/>
              </p14:nvContentPartPr>
              <p14:xfrm>
                <a:off x="3408686" y="3651957"/>
                <a:ext cx="90720" cy="63720"/>
              </p14:xfrm>
            </p:contentPart>
          </mc:Choice>
          <mc:Fallback xmlns="">
            <p:pic>
              <p:nvPicPr>
                <p:cNvPr id="64" name="Ink 63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401486" y="3644757"/>
                  <a:ext cx="10512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3" name="Ink 62"/>
                <p14:cNvContentPartPr/>
                <p14:nvPr/>
              </p14:nvContentPartPr>
              <p14:xfrm>
                <a:off x="3548040" y="3733931"/>
                <a:ext cx="60480" cy="28080"/>
              </p14:xfrm>
            </p:contentPart>
          </mc:Choice>
          <mc:Fallback xmlns="">
            <p:pic>
              <p:nvPicPr>
                <p:cNvPr id="70" name="Ink 69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42280" y="3725291"/>
                  <a:ext cx="748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64" name="Ink 63"/>
                <p14:cNvContentPartPr/>
                <p14:nvPr/>
              </p14:nvContentPartPr>
              <p14:xfrm>
                <a:off x="3551978" y="3713273"/>
                <a:ext cx="106920" cy="72000"/>
              </p14:xfrm>
            </p:contentPart>
          </mc:Choice>
          <mc:Fallback xmlns="">
            <p:pic>
              <p:nvPicPr>
                <p:cNvPr id="71" name="Ink 70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44418" y="3704633"/>
                  <a:ext cx="1224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65" name="Ink 64"/>
                <p14:cNvContentPartPr/>
                <p14:nvPr/>
              </p14:nvContentPartPr>
              <p14:xfrm>
                <a:off x="3419858" y="3654953"/>
                <a:ext cx="83520" cy="63000"/>
              </p14:xfrm>
            </p:contentPart>
          </mc:Choice>
          <mc:Fallback xmlns="">
            <p:pic>
              <p:nvPicPr>
                <p:cNvPr id="72" name="Ink 7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412298" y="3647393"/>
                  <a:ext cx="982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66" name="Ink 65"/>
                <p14:cNvContentPartPr/>
                <p14:nvPr/>
              </p14:nvContentPartPr>
              <p14:xfrm>
                <a:off x="3582218" y="3721193"/>
                <a:ext cx="52920" cy="39240"/>
              </p14:xfrm>
            </p:contentPart>
          </mc:Choice>
          <mc:Fallback xmlns="">
            <p:pic>
              <p:nvPicPr>
                <p:cNvPr id="73" name="Ink 72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573938" y="3712913"/>
                  <a:ext cx="694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67" name="Ink 66"/>
                <p14:cNvContentPartPr/>
                <p14:nvPr/>
              </p14:nvContentPartPr>
              <p14:xfrm>
                <a:off x="3391058" y="3674753"/>
                <a:ext cx="72360" cy="43560"/>
              </p14:xfrm>
            </p:contentPart>
          </mc:Choice>
          <mc:Fallback xmlns="">
            <p:pic>
              <p:nvPicPr>
                <p:cNvPr id="74" name="Ink 73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82778" y="3666113"/>
                  <a:ext cx="8892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68" name="Ink 67"/>
                <p14:cNvContentPartPr/>
                <p14:nvPr/>
              </p14:nvContentPartPr>
              <p14:xfrm>
                <a:off x="3524618" y="3740993"/>
                <a:ext cx="77040" cy="50760"/>
              </p14:xfrm>
            </p:contentPart>
          </mc:Choice>
          <mc:Fallback xmlns="">
            <p:pic>
              <p:nvPicPr>
                <p:cNvPr id="75" name="Ink 7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515618" y="3731993"/>
                  <a:ext cx="94680" cy="68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" name="Oval 1"/>
          <p:cNvSpPr/>
          <p:nvPr/>
        </p:nvSpPr>
        <p:spPr>
          <a:xfrm>
            <a:off x="457200" y="2237085"/>
            <a:ext cx="4251619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716061" y="2237084"/>
            <a:ext cx="4251619" cy="18288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loud Callout 69"/>
          <p:cNvSpPr/>
          <p:nvPr/>
        </p:nvSpPr>
        <p:spPr>
          <a:xfrm>
            <a:off x="4993530" y="3185843"/>
            <a:ext cx="3689871" cy="1213380"/>
          </a:xfrm>
          <a:prstGeom prst="cloudCallout">
            <a:avLst>
              <a:gd name="adj1" fmla="val -64632"/>
              <a:gd name="adj2" fmla="val -20240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94801" y="3452317"/>
            <a:ext cx="2898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Now I just need to take away 2 more!</a:t>
            </a:r>
          </a:p>
        </p:txBody>
      </p:sp>
      <p:sp>
        <p:nvSpPr>
          <p:cNvPr id="76" name="Cloud Callout 75"/>
          <p:cNvSpPr/>
          <p:nvPr/>
        </p:nvSpPr>
        <p:spPr>
          <a:xfrm>
            <a:off x="6135518" y="243323"/>
            <a:ext cx="2777490" cy="1299727"/>
          </a:xfrm>
          <a:prstGeom prst="cloudCallout">
            <a:avLst>
              <a:gd name="adj1" fmla="val -64268"/>
              <a:gd name="adj2" fmla="val 5799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83232" y="523885"/>
            <a:ext cx="2628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can 5 be decomposed?</a:t>
            </a:r>
          </a:p>
        </p:txBody>
      </p:sp>
      <p:cxnSp>
        <p:nvCxnSpPr>
          <p:cNvPr id="78" name="Straight Connector 77"/>
          <p:cNvCxnSpPr/>
          <p:nvPr/>
        </p:nvCxnSpPr>
        <p:spPr>
          <a:xfrm>
            <a:off x="3668715" y="1265642"/>
            <a:ext cx="481908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83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5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2" grpId="0" animBg="1"/>
      <p:bldP spid="35" grpId="0" animBg="1"/>
      <p:bldP spid="38" grpId="0"/>
      <p:bldP spid="39" grpId="0" animBg="1"/>
      <p:bldP spid="39" grpId="1" animBg="1"/>
      <p:bldP spid="41" grpId="0"/>
      <p:bldP spid="43" grpId="0" animBg="1"/>
      <p:bldP spid="44" grpId="0" animBg="1"/>
      <p:bldP spid="46" grpId="0" animBg="1"/>
      <p:bldP spid="31" grpId="0" animBg="1"/>
      <p:bldP spid="31" grpId="1" animBg="1"/>
      <p:bldP spid="31" grpId="2" animBg="1"/>
      <p:bldP spid="33" grpId="0" animBg="1"/>
      <p:bldP spid="33" grpId="1" animBg="1"/>
      <p:bldP spid="33" grpId="2" animBg="1"/>
      <p:bldP spid="37" grpId="0" animBg="1"/>
      <p:bldP spid="37" grpId="1" animBg="1"/>
      <p:bldP spid="37" grpId="2" animBg="1"/>
      <p:bldP spid="47" grpId="0" animBg="1"/>
      <p:bldP spid="47" grpId="1" animBg="1"/>
      <p:bldP spid="47" grpId="2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8" grpId="2" animBg="1"/>
      <p:bldP spid="59" grpId="0" animBg="1"/>
      <p:bldP spid="2" grpId="0" animBg="1"/>
      <p:bldP spid="69" grpId="0" animBg="1"/>
      <p:bldP spid="70" grpId="0" animBg="1"/>
      <p:bldP spid="71" grpId="0"/>
      <p:bldP spid="76" grpId="0" animBg="1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3731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learned how to subtract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within 20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 frame.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8426</TotalTime>
  <Words>188</Words>
  <Application>Microsoft Office PowerPoint</Application>
  <PresentationFormat>On-screen Show (16:9)</PresentationFormat>
  <Paragraphs>33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300</cp:revision>
  <dcterms:created xsi:type="dcterms:W3CDTF">2011-06-12T17:04:43Z</dcterms:created>
  <dcterms:modified xsi:type="dcterms:W3CDTF">2015-06-07T12:11:59Z</dcterms:modified>
</cp:coreProperties>
</file>